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sh spca" userId="43540f64a4d1ea36" providerId="LiveId" clId="{9D0AEC0A-7EFC-4F52-A0C9-77D59F396D5A}"/>
    <pc:docChg chg="undo custSel addSld delSld modSld">
      <pc:chgData name="harish spca" userId="43540f64a4d1ea36" providerId="LiveId" clId="{9D0AEC0A-7EFC-4F52-A0C9-77D59F396D5A}" dt="2023-03-22T08:02:25.597" v="1569" actId="20577"/>
      <pc:docMkLst>
        <pc:docMk/>
      </pc:docMkLst>
      <pc:sldChg chg="addSp modSp mod">
        <pc:chgData name="harish spca" userId="43540f64a4d1ea36" providerId="LiveId" clId="{9D0AEC0A-7EFC-4F52-A0C9-77D59F396D5A}" dt="2023-03-22T06:53:44.110" v="56" actId="14100"/>
        <pc:sldMkLst>
          <pc:docMk/>
          <pc:sldMk cId="0" sldId="256"/>
        </pc:sldMkLst>
        <pc:spChg chg="add mod">
          <ac:chgData name="harish spca" userId="43540f64a4d1ea36" providerId="LiveId" clId="{9D0AEC0A-7EFC-4F52-A0C9-77D59F396D5A}" dt="2023-03-22T06:53:44.110" v="56" actId="14100"/>
          <ac:spMkLst>
            <pc:docMk/>
            <pc:sldMk cId="0" sldId="256"/>
            <ac:spMk id="2" creationId="{FB472068-3225-114A-9919-8D7020D103BB}"/>
          </ac:spMkLst>
        </pc:spChg>
        <pc:spChg chg="mod">
          <ac:chgData name="harish spca" userId="43540f64a4d1ea36" providerId="LiveId" clId="{9D0AEC0A-7EFC-4F52-A0C9-77D59F396D5A}" dt="2023-03-22T06:52:56.792" v="32" actId="14100"/>
          <ac:spMkLst>
            <pc:docMk/>
            <pc:sldMk cId="0" sldId="256"/>
            <ac:spMk id="93" creationId="{00000000-0000-0000-0000-000000000000}"/>
          </ac:spMkLst>
        </pc:spChg>
      </pc:sldChg>
      <pc:sldChg chg="addSp delSp modSp mod">
        <pc:chgData name="harish spca" userId="43540f64a4d1ea36" providerId="LiveId" clId="{9D0AEC0A-7EFC-4F52-A0C9-77D59F396D5A}" dt="2023-03-22T08:02:25.597" v="1569" actId="20577"/>
        <pc:sldMkLst>
          <pc:docMk/>
          <pc:sldMk cId="0" sldId="257"/>
        </pc:sldMkLst>
        <pc:spChg chg="add mod">
          <ac:chgData name="harish spca" userId="43540f64a4d1ea36" providerId="LiveId" clId="{9D0AEC0A-7EFC-4F52-A0C9-77D59F396D5A}" dt="2023-03-22T06:59:51.264" v="112" actId="1076"/>
          <ac:spMkLst>
            <pc:docMk/>
            <pc:sldMk cId="0" sldId="257"/>
            <ac:spMk id="3" creationId="{D2450C72-93BB-AB8B-E7A4-43B213DDD6D6}"/>
          </ac:spMkLst>
        </pc:spChg>
        <pc:spChg chg="add mod">
          <ac:chgData name="harish spca" userId="43540f64a4d1ea36" providerId="LiveId" clId="{9D0AEC0A-7EFC-4F52-A0C9-77D59F396D5A}" dt="2023-03-22T07:51:54.047" v="1371"/>
          <ac:spMkLst>
            <pc:docMk/>
            <pc:sldMk cId="0" sldId="257"/>
            <ac:spMk id="5" creationId="{DD8C2CC3-5C72-D62E-0099-361DA89A64AD}"/>
          </ac:spMkLst>
        </pc:spChg>
        <pc:spChg chg="del mod">
          <ac:chgData name="harish spca" userId="43540f64a4d1ea36" providerId="LiveId" clId="{9D0AEC0A-7EFC-4F52-A0C9-77D59F396D5A}" dt="2023-03-22T07:51:54.047" v="1371"/>
          <ac:spMkLst>
            <pc:docMk/>
            <pc:sldMk cId="0" sldId="257"/>
            <ac:spMk id="101" creationId="{00000000-0000-0000-0000-000000000000}"/>
          </ac:spMkLst>
        </pc:spChg>
        <pc:spChg chg="mod">
          <ac:chgData name="harish spca" userId="43540f64a4d1ea36" providerId="LiveId" clId="{9D0AEC0A-7EFC-4F52-A0C9-77D59F396D5A}" dt="2023-03-22T08:02:25.597" v="1569" actId="20577"/>
          <ac:spMkLst>
            <pc:docMk/>
            <pc:sldMk cId="0" sldId="257"/>
            <ac:spMk id="102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58:54.357" v="1422" actId="20577"/>
          <ac:spMkLst>
            <pc:docMk/>
            <pc:sldMk cId="0" sldId="257"/>
            <ac:spMk id="103" creationId="{00000000-0000-0000-0000-000000000000}"/>
          </ac:spMkLst>
        </pc:spChg>
        <pc:spChg chg="mod">
          <ac:chgData name="harish spca" userId="43540f64a4d1ea36" providerId="LiveId" clId="{9D0AEC0A-7EFC-4F52-A0C9-77D59F396D5A}" dt="2023-03-22T06:59:38.589" v="111" actId="1076"/>
          <ac:spMkLst>
            <pc:docMk/>
            <pc:sldMk cId="0" sldId="257"/>
            <ac:spMk id="104" creationId="{00000000-0000-0000-0000-000000000000}"/>
          </ac:spMkLst>
        </pc:spChg>
        <pc:picChg chg="add mod">
          <ac:chgData name="harish spca" userId="43540f64a4d1ea36" providerId="LiveId" clId="{9D0AEC0A-7EFC-4F52-A0C9-77D59F396D5A}" dt="2023-03-22T06:59:55.827" v="114" actId="14100"/>
          <ac:picMkLst>
            <pc:docMk/>
            <pc:sldMk cId="0" sldId="257"/>
            <ac:picMk id="4" creationId="{0C8E7CF4-6ABD-286B-333D-645488DA5FEF}"/>
          </ac:picMkLst>
        </pc:picChg>
      </pc:sldChg>
      <pc:sldChg chg="addSp delSp modSp mod">
        <pc:chgData name="harish spca" userId="43540f64a4d1ea36" providerId="LiveId" clId="{9D0AEC0A-7EFC-4F52-A0C9-77D59F396D5A}" dt="2023-03-22T07:58:46.454" v="1417" actId="20577"/>
        <pc:sldMkLst>
          <pc:docMk/>
          <pc:sldMk cId="0" sldId="258"/>
        </pc:sldMkLst>
        <pc:spChg chg="add mod">
          <ac:chgData name="harish spca" userId="43540f64a4d1ea36" providerId="LiveId" clId="{9D0AEC0A-7EFC-4F52-A0C9-77D59F396D5A}" dt="2023-03-22T07:52:05.407" v="1373"/>
          <ac:spMkLst>
            <pc:docMk/>
            <pc:sldMk cId="0" sldId="258"/>
            <ac:spMk id="3" creationId="{2EA83D67-F756-DBF5-729F-6313B1A6C5A5}"/>
          </ac:spMkLst>
        </pc:spChg>
        <pc:spChg chg="del mod">
          <ac:chgData name="harish spca" userId="43540f64a4d1ea36" providerId="LiveId" clId="{9D0AEC0A-7EFC-4F52-A0C9-77D59F396D5A}" dt="2023-03-22T07:52:05.407" v="1373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58:46.454" v="1417" actId="20577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58:05.694" v="1409" actId="14100"/>
          <ac:spMkLst>
            <pc:docMk/>
            <pc:sldMk cId="0" sldId="258"/>
            <ac:spMk id="114" creationId="{00000000-0000-0000-0000-000000000000}"/>
          </ac:spMkLst>
        </pc:spChg>
        <pc:picChg chg="add mod">
          <ac:chgData name="harish spca" userId="43540f64a4d1ea36" providerId="LiveId" clId="{9D0AEC0A-7EFC-4F52-A0C9-77D59F396D5A}" dt="2023-03-22T07:13:00.805" v="669" actId="339"/>
          <ac:picMkLst>
            <pc:docMk/>
            <pc:sldMk cId="0" sldId="258"/>
            <ac:picMk id="2" creationId="{AD090F0E-1091-3C79-07BC-E29B92D3DA97}"/>
          </ac:picMkLst>
        </pc:picChg>
      </pc:sldChg>
      <pc:sldChg chg="addSp delSp modSp mod">
        <pc:chgData name="harish spca" userId="43540f64a4d1ea36" providerId="LiveId" clId="{9D0AEC0A-7EFC-4F52-A0C9-77D59F396D5A}" dt="2023-03-22T08:01:57.017" v="1545" actId="20577"/>
        <pc:sldMkLst>
          <pc:docMk/>
          <pc:sldMk cId="0" sldId="259"/>
        </pc:sldMkLst>
        <pc:spChg chg="add mod">
          <ac:chgData name="harish spca" userId="43540f64a4d1ea36" providerId="LiveId" clId="{9D0AEC0A-7EFC-4F52-A0C9-77D59F396D5A}" dt="2023-03-22T08:01:33.860" v="1520" actId="20577"/>
          <ac:spMkLst>
            <pc:docMk/>
            <pc:sldMk cId="0" sldId="259"/>
            <ac:spMk id="2" creationId="{CFD5F701-271F-EC1F-42A3-22641396676E}"/>
          </ac:spMkLst>
        </pc:spChg>
        <pc:spChg chg="add mod">
          <ac:chgData name="harish spca" userId="43540f64a4d1ea36" providerId="LiveId" clId="{9D0AEC0A-7EFC-4F52-A0C9-77D59F396D5A}" dt="2023-03-22T07:52:24.696" v="1376"/>
          <ac:spMkLst>
            <pc:docMk/>
            <pc:sldMk cId="0" sldId="259"/>
            <ac:spMk id="3" creationId="{D169EEA2-FDF8-8CC0-CF1B-9F1BD7254FA0}"/>
          </ac:spMkLst>
        </pc:spChg>
        <pc:spChg chg="mod">
          <ac:chgData name="harish spca" userId="43540f64a4d1ea36" providerId="LiveId" clId="{9D0AEC0A-7EFC-4F52-A0C9-77D59F396D5A}" dt="2023-03-22T08:01:41.244" v="1522" actId="1076"/>
          <ac:spMkLst>
            <pc:docMk/>
            <pc:sldMk cId="0" sldId="259"/>
            <ac:spMk id="119" creationId="{00000000-0000-0000-0000-000000000000}"/>
          </ac:spMkLst>
        </pc:spChg>
        <pc:spChg chg="del mod">
          <ac:chgData name="harish spca" userId="43540f64a4d1ea36" providerId="LiveId" clId="{9D0AEC0A-7EFC-4F52-A0C9-77D59F396D5A}" dt="2023-03-22T07:52:24.696" v="1376"/>
          <ac:spMkLst>
            <pc:docMk/>
            <pc:sldMk cId="0" sldId="259"/>
            <ac:spMk id="121" creationId="{00000000-0000-0000-0000-000000000000}"/>
          </ac:spMkLst>
        </pc:spChg>
        <pc:spChg chg="mod">
          <ac:chgData name="harish spca" userId="43540f64a4d1ea36" providerId="LiveId" clId="{9D0AEC0A-7EFC-4F52-A0C9-77D59F396D5A}" dt="2023-03-22T08:01:57.017" v="1545" actId="20577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59:01.666" v="1425" actId="20577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08:11.540" v="435" actId="20577"/>
          <ac:spMkLst>
            <pc:docMk/>
            <pc:sldMk cId="0" sldId="259"/>
            <ac:spMk id="124" creationId="{00000000-0000-0000-0000-000000000000}"/>
          </ac:spMkLst>
        </pc:spChg>
      </pc:sldChg>
      <pc:sldChg chg="addSp delSp modSp mod">
        <pc:chgData name="harish spca" userId="43540f64a4d1ea36" providerId="LiveId" clId="{9D0AEC0A-7EFC-4F52-A0C9-77D59F396D5A}" dt="2023-03-22T08:01:23.130" v="1516" actId="20577"/>
        <pc:sldMkLst>
          <pc:docMk/>
          <pc:sldMk cId="0" sldId="260"/>
        </pc:sldMkLst>
        <pc:spChg chg="add mod">
          <ac:chgData name="harish spca" userId="43540f64a4d1ea36" providerId="LiveId" clId="{9D0AEC0A-7EFC-4F52-A0C9-77D59F396D5A}" dt="2023-03-22T08:01:02.327" v="1493" actId="20577"/>
          <ac:spMkLst>
            <pc:docMk/>
            <pc:sldMk cId="0" sldId="260"/>
            <ac:spMk id="2" creationId="{52BA31FA-8180-EF31-D8C3-1EC49D4862C3}"/>
          </ac:spMkLst>
        </pc:spChg>
        <pc:spChg chg="add mod">
          <ac:chgData name="harish spca" userId="43540f64a4d1ea36" providerId="LiveId" clId="{9D0AEC0A-7EFC-4F52-A0C9-77D59F396D5A}" dt="2023-03-22T07:43:44.466" v="1071" actId="1076"/>
          <ac:spMkLst>
            <pc:docMk/>
            <pc:sldMk cId="0" sldId="260"/>
            <ac:spMk id="6" creationId="{3E250200-379F-AB73-8510-B77049C76037}"/>
          </ac:spMkLst>
        </pc:spChg>
        <pc:spChg chg="add mod">
          <ac:chgData name="harish spca" userId="43540f64a4d1ea36" providerId="LiveId" clId="{9D0AEC0A-7EFC-4F52-A0C9-77D59F396D5A}" dt="2023-03-22T07:52:32.730" v="1378"/>
          <ac:spMkLst>
            <pc:docMk/>
            <pc:sldMk cId="0" sldId="260"/>
            <ac:spMk id="7" creationId="{39259430-93E6-3AAA-3FE8-E4B7DEB12FFD}"/>
          </ac:spMkLst>
        </pc:spChg>
        <pc:spChg chg="del mod">
          <ac:chgData name="harish spca" userId="43540f64a4d1ea36" providerId="LiveId" clId="{9D0AEC0A-7EFC-4F52-A0C9-77D59F396D5A}" dt="2023-03-22T07:52:32.730" v="1378"/>
          <ac:spMkLst>
            <pc:docMk/>
            <pc:sldMk cId="0" sldId="260"/>
            <ac:spMk id="131" creationId="{00000000-0000-0000-0000-000000000000}"/>
          </ac:spMkLst>
        </pc:spChg>
        <pc:spChg chg="mod">
          <ac:chgData name="harish spca" userId="43540f64a4d1ea36" providerId="LiveId" clId="{9D0AEC0A-7EFC-4F52-A0C9-77D59F396D5A}" dt="2023-03-22T08:01:23.130" v="1516" actId="20577"/>
          <ac:spMkLst>
            <pc:docMk/>
            <pc:sldMk cId="0" sldId="260"/>
            <ac:spMk id="132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59:08.591" v="1428" actId="20577"/>
          <ac:spMkLst>
            <pc:docMk/>
            <pc:sldMk cId="0" sldId="260"/>
            <ac:spMk id="133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22:06.247" v="855" actId="20577"/>
          <ac:spMkLst>
            <pc:docMk/>
            <pc:sldMk cId="0" sldId="260"/>
            <ac:spMk id="134" creationId="{00000000-0000-0000-0000-000000000000}"/>
          </ac:spMkLst>
        </pc:spChg>
        <pc:picChg chg="add mod">
          <ac:chgData name="harish spca" userId="43540f64a4d1ea36" providerId="LiveId" clId="{9D0AEC0A-7EFC-4F52-A0C9-77D59F396D5A}" dt="2023-03-22T07:43:46.846" v="1072" actId="1076"/>
          <ac:picMkLst>
            <pc:docMk/>
            <pc:sldMk cId="0" sldId="260"/>
            <ac:picMk id="3" creationId="{46C88C93-2873-A46A-87AE-61B4A5FB83F7}"/>
          </ac:picMkLst>
        </pc:picChg>
        <pc:picChg chg="add mod">
          <ac:chgData name="harish spca" userId="43540f64a4d1ea36" providerId="LiveId" clId="{9D0AEC0A-7EFC-4F52-A0C9-77D59F396D5A}" dt="2023-03-22T08:00:47" v="1484" actId="1076"/>
          <ac:picMkLst>
            <pc:docMk/>
            <pc:sldMk cId="0" sldId="260"/>
            <ac:picMk id="4" creationId="{CA06B455-3E7E-AF21-04A3-3BAC0648178E}"/>
          </ac:picMkLst>
        </pc:picChg>
        <pc:picChg chg="add mod">
          <ac:chgData name="harish spca" userId="43540f64a4d1ea36" providerId="LiveId" clId="{9D0AEC0A-7EFC-4F52-A0C9-77D59F396D5A}" dt="2023-03-22T08:00:48.946" v="1485" actId="1076"/>
          <ac:picMkLst>
            <pc:docMk/>
            <pc:sldMk cId="0" sldId="260"/>
            <ac:picMk id="5" creationId="{818D77A3-8B7E-D57C-F94D-4BC815C704CA}"/>
          </ac:picMkLst>
        </pc:picChg>
        <pc:picChg chg="add del">
          <ac:chgData name="harish spca" userId="43540f64a4d1ea36" providerId="LiveId" clId="{9D0AEC0A-7EFC-4F52-A0C9-77D59F396D5A}" dt="2023-03-22T07:40:37.644" v="1041" actId="478"/>
          <ac:picMkLst>
            <pc:docMk/>
            <pc:sldMk cId="0" sldId="260"/>
            <ac:picMk id="1026" creationId="{99CA3689-F670-EF71-E389-D08B79646F72}"/>
          </ac:picMkLst>
        </pc:picChg>
      </pc:sldChg>
      <pc:sldChg chg="addSp delSp modSp mod">
        <pc:chgData name="harish spca" userId="43540f64a4d1ea36" providerId="LiveId" clId="{9D0AEC0A-7EFC-4F52-A0C9-77D59F396D5A}" dt="2023-03-22T08:00:16.923" v="1480" actId="20577"/>
        <pc:sldMkLst>
          <pc:docMk/>
          <pc:sldMk cId="0" sldId="261"/>
        </pc:sldMkLst>
        <pc:spChg chg="add del mod">
          <ac:chgData name="harish spca" userId="43540f64a4d1ea36" providerId="LiveId" clId="{9D0AEC0A-7EFC-4F52-A0C9-77D59F396D5A}" dt="2023-03-22T07:39:50.626" v="1039"/>
          <ac:spMkLst>
            <pc:docMk/>
            <pc:sldMk cId="0" sldId="261"/>
            <ac:spMk id="6" creationId="{476A4D2D-A4B5-D711-AAD2-F94D0BBCE4C0}"/>
          </ac:spMkLst>
        </pc:spChg>
        <pc:spChg chg="add mod">
          <ac:chgData name="harish spca" userId="43540f64a4d1ea36" providerId="LiveId" clId="{9D0AEC0A-7EFC-4F52-A0C9-77D59F396D5A}" dt="2023-03-22T07:42:44.827" v="1063" actId="1076"/>
          <ac:spMkLst>
            <pc:docMk/>
            <pc:sldMk cId="0" sldId="261"/>
            <ac:spMk id="9" creationId="{69F88006-E857-F0C3-E2E6-3BEEF05A07CF}"/>
          </ac:spMkLst>
        </pc:spChg>
        <pc:spChg chg="add mod">
          <ac:chgData name="harish spca" userId="43540f64a4d1ea36" providerId="LiveId" clId="{9D0AEC0A-7EFC-4F52-A0C9-77D59F396D5A}" dt="2023-03-22T07:52:52.327" v="1382"/>
          <ac:spMkLst>
            <pc:docMk/>
            <pc:sldMk cId="0" sldId="261"/>
            <ac:spMk id="11" creationId="{902F1DAE-9FCD-F236-D51C-7E43F4A5C4F1}"/>
          </ac:spMkLst>
        </pc:spChg>
        <pc:spChg chg="del mod">
          <ac:chgData name="harish spca" userId="43540f64a4d1ea36" providerId="LiveId" clId="{9D0AEC0A-7EFC-4F52-A0C9-77D59F396D5A}" dt="2023-03-22T07:52:52.327" v="1382"/>
          <ac:spMkLst>
            <pc:docMk/>
            <pc:sldMk cId="0" sldId="261"/>
            <ac:spMk id="141" creationId="{00000000-0000-0000-0000-000000000000}"/>
          </ac:spMkLst>
        </pc:spChg>
        <pc:spChg chg="mod">
          <ac:chgData name="harish spca" userId="43540f64a4d1ea36" providerId="LiveId" clId="{9D0AEC0A-7EFC-4F52-A0C9-77D59F396D5A}" dt="2023-03-22T08:00:16.923" v="1480" actId="20577"/>
          <ac:spMkLst>
            <pc:docMk/>
            <pc:sldMk cId="0" sldId="261"/>
            <ac:spMk id="142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59:19.265" v="1431" actId="20577"/>
          <ac:spMkLst>
            <pc:docMk/>
            <pc:sldMk cId="0" sldId="261"/>
            <ac:spMk id="143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31:09.319" v="996" actId="20577"/>
          <ac:spMkLst>
            <pc:docMk/>
            <pc:sldMk cId="0" sldId="261"/>
            <ac:spMk id="144" creationId="{00000000-0000-0000-0000-000000000000}"/>
          </ac:spMkLst>
        </pc:spChg>
        <pc:picChg chg="add mod">
          <ac:chgData name="harish spca" userId="43540f64a4d1ea36" providerId="LiveId" clId="{9D0AEC0A-7EFC-4F52-A0C9-77D59F396D5A}" dt="2023-03-22T07:45:49.907" v="1092" actId="1076"/>
          <ac:picMkLst>
            <pc:docMk/>
            <pc:sldMk cId="0" sldId="261"/>
            <ac:picMk id="2" creationId="{C81283B0-BFA3-563B-7A7C-E89E860BADB3}"/>
          </ac:picMkLst>
        </pc:picChg>
        <pc:picChg chg="add del mod">
          <ac:chgData name="harish spca" userId="43540f64a4d1ea36" providerId="LiveId" clId="{9D0AEC0A-7EFC-4F52-A0C9-77D59F396D5A}" dt="2023-03-22T07:44:03.908" v="1076" actId="478"/>
          <ac:picMkLst>
            <pc:docMk/>
            <pc:sldMk cId="0" sldId="261"/>
            <ac:picMk id="3" creationId="{228D7FA6-9DF1-44A0-C637-AA5C2B04E529}"/>
          </ac:picMkLst>
        </pc:picChg>
        <pc:picChg chg="add mod modCrop">
          <ac:chgData name="harish spca" userId="43540f64a4d1ea36" providerId="LiveId" clId="{9D0AEC0A-7EFC-4F52-A0C9-77D59F396D5A}" dt="2023-03-22T07:45:42.992" v="1090" actId="1076"/>
          <ac:picMkLst>
            <pc:docMk/>
            <pc:sldMk cId="0" sldId="261"/>
            <ac:picMk id="4" creationId="{CF198CDA-9717-1628-578F-B23C74BCE663}"/>
          </ac:picMkLst>
        </pc:picChg>
        <pc:picChg chg="add del mod">
          <ac:chgData name="harish spca" userId="43540f64a4d1ea36" providerId="LiveId" clId="{9D0AEC0A-7EFC-4F52-A0C9-77D59F396D5A}" dt="2023-03-22T07:42:58.143" v="1066" actId="478"/>
          <ac:picMkLst>
            <pc:docMk/>
            <pc:sldMk cId="0" sldId="261"/>
            <ac:picMk id="5" creationId="{63673ECE-ACF8-1AAA-BA53-710CDC1E9C4B}"/>
          </ac:picMkLst>
        </pc:picChg>
        <pc:picChg chg="add mod">
          <ac:chgData name="harish spca" userId="43540f64a4d1ea36" providerId="LiveId" clId="{9D0AEC0A-7EFC-4F52-A0C9-77D59F396D5A}" dt="2023-03-22T07:41:23.565" v="1045" actId="1076"/>
          <ac:picMkLst>
            <pc:docMk/>
            <pc:sldMk cId="0" sldId="261"/>
            <ac:picMk id="7" creationId="{FF742092-2D8E-C2E1-CC9E-4A13B5AA0542}"/>
          </ac:picMkLst>
        </pc:picChg>
        <pc:picChg chg="add del">
          <ac:chgData name="harish spca" userId="43540f64a4d1ea36" providerId="LiveId" clId="{9D0AEC0A-7EFC-4F52-A0C9-77D59F396D5A}" dt="2023-03-22T07:41:36.686" v="1047" actId="478"/>
          <ac:picMkLst>
            <pc:docMk/>
            <pc:sldMk cId="0" sldId="261"/>
            <ac:picMk id="8" creationId="{78E1612A-DDD5-F222-AB1D-8CE9EC22468E}"/>
          </ac:picMkLst>
        </pc:picChg>
        <pc:picChg chg="add mod modCrop">
          <ac:chgData name="harish spca" userId="43540f64a4d1ea36" providerId="LiveId" clId="{9D0AEC0A-7EFC-4F52-A0C9-77D59F396D5A}" dt="2023-03-22T07:45:45.530" v="1091" actId="1076"/>
          <ac:picMkLst>
            <pc:docMk/>
            <pc:sldMk cId="0" sldId="261"/>
            <ac:picMk id="10" creationId="{4653AFE2-8AAC-457D-A01A-7B93E904973B}"/>
          </ac:picMkLst>
        </pc:picChg>
      </pc:sldChg>
      <pc:sldChg chg="addSp delSp modSp add del mod">
        <pc:chgData name="harish spca" userId="43540f64a4d1ea36" providerId="LiveId" clId="{9D0AEC0A-7EFC-4F52-A0C9-77D59F396D5A}" dt="2023-03-22T07:59:55.303" v="1458" actId="20577"/>
        <pc:sldMkLst>
          <pc:docMk/>
          <pc:sldMk cId="4091282677" sldId="262"/>
        </pc:sldMkLst>
        <pc:spChg chg="add del mod">
          <ac:chgData name="harish spca" userId="43540f64a4d1ea36" providerId="LiveId" clId="{9D0AEC0A-7EFC-4F52-A0C9-77D59F396D5A}" dt="2023-03-22T07:53:34.546" v="1390" actId="478"/>
          <ac:spMkLst>
            <pc:docMk/>
            <pc:sldMk cId="4091282677" sldId="262"/>
            <ac:spMk id="3" creationId="{59A4CD21-3776-84EC-8699-DBAE8EA51962}"/>
          </ac:spMkLst>
        </pc:spChg>
        <pc:spChg chg="add mod">
          <ac:chgData name="harish spca" userId="43540f64a4d1ea36" providerId="LiveId" clId="{9D0AEC0A-7EFC-4F52-A0C9-77D59F396D5A}" dt="2023-03-22T07:53:41.227" v="1392"/>
          <ac:spMkLst>
            <pc:docMk/>
            <pc:sldMk cId="4091282677" sldId="262"/>
            <ac:spMk id="5" creationId="{B58135DF-D7F3-67E7-DB5E-BF8BB52C0D1F}"/>
          </ac:spMkLst>
        </pc:spChg>
        <pc:spChg chg="mod">
          <ac:chgData name="harish spca" userId="43540f64a4d1ea36" providerId="LiveId" clId="{9D0AEC0A-7EFC-4F52-A0C9-77D59F396D5A}" dt="2023-03-22T07:51:09.983" v="1361" actId="20577"/>
          <ac:spMkLst>
            <pc:docMk/>
            <pc:sldMk cId="4091282677" sldId="262"/>
            <ac:spMk id="9" creationId="{69F88006-E857-F0C3-E2E6-3BEEF05A07CF}"/>
          </ac:spMkLst>
        </pc:spChg>
        <pc:spChg chg="mod">
          <ac:chgData name="harish spca" userId="43540f64a4d1ea36" providerId="LiveId" clId="{9D0AEC0A-7EFC-4F52-A0C9-77D59F396D5A}" dt="2023-03-22T07:59:32.862" v="1436" actId="1076"/>
          <ac:spMkLst>
            <pc:docMk/>
            <pc:sldMk cId="4091282677" sldId="262"/>
            <ac:spMk id="139" creationId="{00000000-0000-0000-0000-000000000000}"/>
          </ac:spMkLst>
        </pc:spChg>
        <pc:spChg chg="del mod">
          <ac:chgData name="harish spca" userId="43540f64a4d1ea36" providerId="LiveId" clId="{9D0AEC0A-7EFC-4F52-A0C9-77D59F396D5A}" dt="2023-03-22T07:53:41.227" v="1392"/>
          <ac:spMkLst>
            <pc:docMk/>
            <pc:sldMk cId="4091282677" sldId="262"/>
            <ac:spMk id="141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59:55.303" v="1458" actId="20577"/>
          <ac:spMkLst>
            <pc:docMk/>
            <pc:sldMk cId="4091282677" sldId="262"/>
            <ac:spMk id="142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59:25.982" v="1434" actId="20577"/>
          <ac:spMkLst>
            <pc:docMk/>
            <pc:sldMk cId="4091282677" sldId="262"/>
            <ac:spMk id="143" creationId="{00000000-0000-0000-0000-000000000000}"/>
          </ac:spMkLst>
        </pc:spChg>
        <pc:spChg chg="mod">
          <ac:chgData name="harish spca" userId="43540f64a4d1ea36" providerId="LiveId" clId="{9D0AEC0A-7EFC-4F52-A0C9-77D59F396D5A}" dt="2023-03-22T07:48:31.973" v="1158" actId="20577"/>
          <ac:spMkLst>
            <pc:docMk/>
            <pc:sldMk cId="4091282677" sldId="262"/>
            <ac:spMk id="154" creationId="{00000000-0000-0000-0000-000000000000}"/>
          </ac:spMkLst>
        </pc:spChg>
        <pc:picChg chg="del">
          <ac:chgData name="harish spca" userId="43540f64a4d1ea36" providerId="LiveId" clId="{9D0AEC0A-7EFC-4F52-A0C9-77D59F396D5A}" dt="2023-03-22T07:49:19.783" v="1167" actId="478"/>
          <ac:picMkLst>
            <pc:docMk/>
            <pc:sldMk cId="4091282677" sldId="262"/>
            <ac:picMk id="2" creationId="{C81283B0-BFA3-563B-7A7C-E89E860BADB3}"/>
          </ac:picMkLst>
        </pc:picChg>
        <pc:picChg chg="del">
          <ac:chgData name="harish spca" userId="43540f64a4d1ea36" providerId="LiveId" clId="{9D0AEC0A-7EFC-4F52-A0C9-77D59F396D5A}" dt="2023-03-22T07:49:17.996" v="1166" actId="478"/>
          <ac:picMkLst>
            <pc:docMk/>
            <pc:sldMk cId="4091282677" sldId="262"/>
            <ac:picMk id="4" creationId="{CF198CDA-9717-1628-578F-B23C74BCE663}"/>
          </ac:picMkLst>
        </pc:picChg>
        <pc:picChg chg="del">
          <ac:chgData name="harish spca" userId="43540f64a4d1ea36" providerId="LiveId" clId="{9D0AEC0A-7EFC-4F52-A0C9-77D59F396D5A}" dt="2023-03-22T07:49:46.681" v="1170" actId="478"/>
          <ac:picMkLst>
            <pc:docMk/>
            <pc:sldMk cId="4091282677" sldId="262"/>
            <ac:picMk id="7" creationId="{FF742092-2D8E-C2E1-CC9E-4A13B5AA0542}"/>
          </ac:picMkLst>
        </pc:picChg>
        <pc:picChg chg="del">
          <ac:chgData name="harish spca" userId="43540f64a4d1ea36" providerId="LiveId" clId="{9D0AEC0A-7EFC-4F52-A0C9-77D59F396D5A}" dt="2023-03-22T07:49:21.549" v="1168" actId="478"/>
          <ac:picMkLst>
            <pc:docMk/>
            <pc:sldMk cId="4091282677" sldId="262"/>
            <ac:picMk id="10" creationId="{4653AFE2-8AAC-457D-A01A-7B93E904973B}"/>
          </ac:picMkLst>
        </pc:picChg>
      </pc:sldChg>
      <pc:sldChg chg="del">
        <pc:chgData name="harish spca" userId="43540f64a4d1ea36" providerId="LiveId" clId="{9D0AEC0A-7EFC-4F52-A0C9-77D59F396D5A}" dt="2023-03-22T07:48:41.796" v="1160" actId="2696"/>
        <pc:sldMkLst>
          <pc:docMk/>
          <pc:sldMk cId="0" sldId="263"/>
        </pc:sldMkLst>
      </pc:sldChg>
      <pc:sldChg chg="del">
        <pc:chgData name="harish spca" userId="43540f64a4d1ea36" providerId="LiveId" clId="{9D0AEC0A-7EFC-4F52-A0C9-77D59F396D5A}" dt="2023-03-22T07:48:45.251" v="1161" actId="2696"/>
        <pc:sldMkLst>
          <pc:docMk/>
          <pc:sldMk cId="0" sldId="264"/>
        </pc:sldMkLst>
      </pc:sldChg>
      <pc:sldChg chg="del">
        <pc:chgData name="harish spca" userId="43540f64a4d1ea36" providerId="LiveId" clId="{9D0AEC0A-7EFC-4F52-A0C9-77D59F396D5A}" dt="2023-03-22T07:48:48.340" v="1162" actId="2696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203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3/22/2023</a:t>
            </a:r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ROOMS IN THE SCHOOL-JR.KG-SNSACADEMY 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820228" y="3040380"/>
            <a:ext cx="11415712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      </a:t>
            </a:r>
            <a:r>
              <a:rPr lang="en-US" sz="7200" b="1" i="0" u="none" strike="noStrike" cap="none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ROOMS IN THE       SCHOOL</a:t>
            </a:r>
            <a:endParaRPr sz="4400" b="1" i="0" u="none" strike="noStrike" cap="none" dirty="0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3/22/2023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ROOMS IN THE SCHOOL-JR.KG-SNSACADEMY </a:t>
            </a:r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ROOMS IN THE SCHOOL-JR.KG-SNSACADEMY 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xmlns="" id="{902F1DAE-9FCD-F236-D51C-7E43F4A5C4F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28600" y="96551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3/22/2023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0820" y="6397445"/>
            <a:ext cx="5532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MEDICAL ROOM</a:t>
            </a:r>
            <a:endParaRPr lang="en-IN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257300"/>
            <a:ext cx="5829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52" y="1566790"/>
            <a:ext cx="5380093" cy="35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1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1" y="9258300"/>
            <a:ext cx="18288000" cy="103556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7195" y="4627781"/>
            <a:ext cx="9349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THANK YOU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278688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ROOMS IN THE SCHOOL-JR.KG-SNSACADEMY 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319669" y="3118922"/>
            <a:ext cx="12377531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2">
            <a:extLst>
              <a:ext uri="{FF2B5EF4-FFF2-40B4-BE49-F238E27FC236}">
                <a16:creationId xmlns:a16="http://schemas.microsoft.com/office/drawing/2014/main" xmlns="" id="{DD8C2CC3-5C72-D62E-0099-361DA89A64A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2438" y="95932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3/22/2023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10" name="Picture 9" descr="Classroom with kids. Teacher or professor teaches students in elementary school class. Student learn on lessons vector illustr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1" y="1577340"/>
            <a:ext cx="852678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504420" y="4023360"/>
            <a:ext cx="5074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CLASSROOM</a:t>
            </a:r>
            <a:endParaRPr lang="en-IN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ROOMS IN THE SCHOOL-JR.KG-SNSACADEMY 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xmlns="" id="{2EA83D67-F756-DBF5-729F-6313B1A6C5A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0" y="95932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3/22/2023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10" name="Picture 9" descr="Modern hotel reception interi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92" y="2510790"/>
            <a:ext cx="7786688" cy="48234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91640" y="4991100"/>
            <a:ext cx="5074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RECEPTION</a:t>
            </a:r>
            <a:endParaRPr lang="en-IN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60505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ROOMS IN THE SCHOOL-JR.KG-SNSACADEMY 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810000" y="3086100"/>
            <a:ext cx="1184413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xmlns="" id="{D169EEA2-FDF8-8CC0-CF1B-9F1BD7254FA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46113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3/22/2023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9" name="Picture 8" descr="Children in library flat vector illustr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80" y="1977715"/>
            <a:ext cx="9189720" cy="6320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230100" y="3680460"/>
            <a:ext cx="5509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LIBRARY</a:t>
            </a:r>
            <a:endParaRPr lang="en-IN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ROOMS IN THE SCHOOL-JR.KG-SNSACADEMY 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0000" y="3086100"/>
            <a:ext cx="1184413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xmlns="" id="{39259430-93E6-3AAA-3FE8-E4B7DEB12F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0" y="95932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3/22/2023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7420" y="3680460"/>
            <a:ext cx="4320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PRINCIPLE </a:t>
            </a:r>
          </a:p>
          <a:p>
            <a:r>
              <a:rPr lang="en-US" sz="6000" dirty="0" smtClean="0"/>
              <a:t>OFFICE</a:t>
            </a:r>
            <a:endParaRPr lang="en-IN" sz="6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20" y="1866967"/>
            <a:ext cx="8983980" cy="68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60505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ROOMS IN THE SCHOOL-JR.KG-SNSACADEMY 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810000" y="3086100"/>
            <a:ext cx="1184413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xmlns="" id="{D169EEA2-FDF8-8CC0-CF1B-9F1BD7254FA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46113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3/22/2023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30100" y="3680460"/>
            <a:ext cx="5509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PHYSICAL EDUCATION ROOM</a:t>
            </a:r>
            <a:endParaRPr lang="en-IN" sz="6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324100"/>
            <a:ext cx="7863840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39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ROOMS IN THE SCHOOL-JR.KG-SNSACADEMY 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0000" y="3086100"/>
            <a:ext cx="1184413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xmlns="" id="{39259430-93E6-3AAA-3FE8-E4B7DEB12F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0" y="95932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3/22/2023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80" y="2520989"/>
            <a:ext cx="8682228" cy="482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17420" y="3680460"/>
            <a:ext cx="4320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ART ROOM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412243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ROOMS IN THE SCHOOL-JR.KG-SNSACADEMY 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xmlns="" id="{902F1DAE-9FCD-F236-D51C-7E43F4A5C4F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28600" y="96551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3/22/2023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87" y="2080260"/>
            <a:ext cx="7141935" cy="591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32920" y="4202885"/>
            <a:ext cx="5532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COMPUTER LAB</a:t>
            </a:r>
            <a:endParaRPr lang="en-IN" sz="6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0" y="9251434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94610" y="9705068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ROOMS IN THE SCHOOL-JR.KG-SNSACADEMY 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1;p2">
            <a:extLst>
              <a:ext uri="{FF2B5EF4-FFF2-40B4-BE49-F238E27FC236}">
                <a16:creationId xmlns:a16="http://schemas.microsoft.com/office/drawing/2014/main" xmlns="" id="{B58135DF-D7F3-67E7-DB5E-BF8BB52C0D1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2438" y="95932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3/22/2023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955" y="1682154"/>
            <a:ext cx="8374507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4580" y="4023360"/>
            <a:ext cx="4274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CANTEEN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409128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77</Words>
  <Application>Microsoft Office PowerPoint</Application>
  <PresentationFormat>Custom</PresentationFormat>
  <Paragraphs>83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sns</cp:lastModifiedBy>
  <cp:revision>5</cp:revision>
  <dcterms:created xsi:type="dcterms:W3CDTF">2006-08-16T00:00:00Z</dcterms:created>
  <dcterms:modified xsi:type="dcterms:W3CDTF">2023-08-26T04:47:33Z</dcterms:modified>
</cp:coreProperties>
</file>